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843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80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70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9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13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9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00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80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14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8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2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A640-7992-4CD1-B84F-F8F1ADE1C76D}" type="datetimeFigureOut">
              <a:rPr lang="tr-TR" smtClean="0"/>
              <a:t>25.03.2026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60B9-DFE6-4DC2-A9B1-BD4D6DFF4F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2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B5B0D5-0B75-8D8B-17CD-17281FED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1284" y="3850727"/>
            <a:ext cx="21419979" cy="1960069"/>
          </a:xfrm>
        </p:spPr>
        <p:txBody>
          <a:bodyPr>
            <a:noAutofit/>
          </a:bodyPr>
          <a:lstStyle/>
          <a:p>
            <a:r>
              <a:rPr lang="tr-TR" sz="9600" dirty="0">
                <a:latin typeface="Bookman Old Style" panose="02050604050505020204" pitchFamily="18" charset="0"/>
              </a:rPr>
              <a:t>POSTER SUNUM BAŞLIĞI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93101E-FCB5-A029-C4DC-E6170B34E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996" y="6404669"/>
            <a:ext cx="18899981" cy="3257549"/>
          </a:xfrm>
        </p:spPr>
        <p:txBody>
          <a:bodyPr>
            <a:normAutofit/>
          </a:bodyPr>
          <a:lstStyle/>
          <a:p>
            <a:r>
              <a:rPr lang="tr-TR" sz="3600" b="1" u="sng" dirty="0">
                <a:latin typeface="Bookman Old Style" panose="02050604050505020204" pitchFamily="18" charset="0"/>
              </a:rPr>
              <a:t>Yazar Ad SOYAD</a:t>
            </a:r>
            <a:endParaRPr lang="tr-TR" sz="3600" u="sng" dirty="0">
              <a:latin typeface="Bookman Old Style" panose="02050604050505020204" pitchFamily="18" charset="0"/>
            </a:endParaRPr>
          </a:p>
          <a:p>
            <a:r>
              <a:rPr lang="tr-TR" sz="3600" dirty="0" err="1">
                <a:latin typeface="Bookman Old Style" panose="02050604050505020204" pitchFamily="18" charset="0"/>
              </a:rPr>
              <a:t>Ünvan</a:t>
            </a:r>
            <a:r>
              <a:rPr lang="tr-TR" sz="3600" dirty="0">
                <a:latin typeface="Bookman Old Style" panose="02050604050505020204" pitchFamily="18" charset="0"/>
              </a:rPr>
              <a:t>, Kurum İsmi, Kurum ROR ID, e-posta adresi, ORCID ID </a:t>
            </a:r>
          </a:p>
          <a:p>
            <a:r>
              <a:rPr lang="tr-TR" sz="3600" b="1" dirty="0">
                <a:latin typeface="Bookman Old Style" panose="02050604050505020204" pitchFamily="18" charset="0"/>
              </a:rPr>
              <a:t>Yazar Ad SOYAD</a:t>
            </a:r>
            <a:endParaRPr lang="tr-TR" sz="3600" dirty="0">
              <a:latin typeface="Bookman Old Style" panose="02050604050505020204" pitchFamily="18" charset="0"/>
            </a:endParaRPr>
          </a:p>
          <a:p>
            <a:r>
              <a:rPr lang="tr-TR" sz="3600" dirty="0" err="1">
                <a:latin typeface="Bookman Old Style" panose="02050604050505020204" pitchFamily="18" charset="0"/>
              </a:rPr>
              <a:t>Ünvan</a:t>
            </a:r>
            <a:r>
              <a:rPr lang="tr-TR" sz="3600" dirty="0">
                <a:latin typeface="Bookman Old Style" panose="02050604050505020204" pitchFamily="18" charset="0"/>
              </a:rPr>
              <a:t>, Kurum İsmi, Kurum ROR ID, e-posta adresi, ORCID ID</a:t>
            </a:r>
          </a:p>
          <a:p>
            <a:endParaRPr lang="tr-TR" sz="4800" dirty="0">
              <a:latin typeface="Bookman Old Style" panose="020506040505050202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446C1B-ED0E-9900-FBC8-34451A31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977" y="249961"/>
            <a:ext cx="2880000" cy="288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A48713E-3511-C824-92FD-FB89EB7CC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076" y="249961"/>
            <a:ext cx="4082474" cy="2880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78F8E5-1DC1-07B4-5AF4-8D40C16AF276}"/>
              </a:ext>
            </a:extLst>
          </p:cNvPr>
          <p:cNvSpPr/>
          <p:nvPr/>
        </p:nvSpPr>
        <p:spPr>
          <a:xfrm>
            <a:off x="269997" y="249961"/>
            <a:ext cx="2880000" cy="288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Bookman Old Style" panose="02050604050505020204" pitchFamily="18" charset="0"/>
              </a:rPr>
              <a:t>KATILIMCI LOGO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DA689D7A-BF3D-6756-ACBD-E395633E88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746" b="56619"/>
          <a:stretch>
            <a:fillRect/>
          </a:stretch>
        </p:blipFill>
        <p:spPr>
          <a:xfrm>
            <a:off x="5253296" y="338274"/>
            <a:ext cx="10027480" cy="2880000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A136D659-D554-EA2B-4707-14A7F9E3E415}"/>
              </a:ext>
            </a:extLst>
          </p:cNvPr>
          <p:cNvSpPr txBox="1"/>
          <p:nvPr/>
        </p:nvSpPr>
        <p:spPr>
          <a:xfrm>
            <a:off x="861273" y="10162914"/>
            <a:ext cx="2340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b="1" dirty="0">
                <a:latin typeface="Bookman Old Style" panose="02050604050505020204" pitchFamily="18" charset="0"/>
              </a:rPr>
              <a:t>ÖZET</a:t>
            </a:r>
          </a:p>
          <a:p>
            <a:pPr algn="just"/>
            <a:r>
              <a:rPr lang="tr-TR" sz="3200" dirty="0">
                <a:latin typeface="Bookman Old Style" panose="02050604050505020204" pitchFamily="18" charset="0"/>
              </a:rPr>
              <a:t>Özet bölümü, Times New Roman yazı tipi, 12 punto ile yazılmalıdır. </a:t>
            </a:r>
          </a:p>
          <a:p>
            <a:pPr algn="just"/>
            <a:endParaRPr lang="tr-TR" sz="3200" b="1" dirty="0">
              <a:latin typeface="Bookman Old Style" panose="02050604050505020204" pitchFamily="18" charset="0"/>
            </a:endParaRPr>
          </a:p>
          <a:p>
            <a:pPr algn="just"/>
            <a:endParaRPr lang="tr-TR" sz="3200" b="1" dirty="0">
              <a:latin typeface="Bookman Old Style" panose="02050604050505020204" pitchFamily="18" charset="0"/>
            </a:endParaRPr>
          </a:p>
          <a:p>
            <a:pPr algn="just"/>
            <a:endParaRPr lang="tr-TR" sz="3200" b="1" dirty="0">
              <a:latin typeface="Bookman Old Style" panose="02050604050505020204" pitchFamily="18" charset="0"/>
            </a:endParaRPr>
          </a:p>
          <a:p>
            <a:pPr algn="just"/>
            <a:endParaRPr lang="tr-TR" sz="3200" b="1" dirty="0">
              <a:latin typeface="Bookman Old Style" panose="02050604050505020204" pitchFamily="18" charset="0"/>
            </a:endParaRPr>
          </a:p>
          <a:p>
            <a:pPr algn="just"/>
            <a:endParaRPr lang="tr-TR" sz="3200" b="1" dirty="0">
              <a:latin typeface="Bookman Old Style" panose="02050604050505020204" pitchFamily="18" charset="0"/>
            </a:endParaRPr>
          </a:p>
          <a:p>
            <a:pPr algn="just"/>
            <a:r>
              <a:rPr lang="tr-TR" sz="3200" b="1" dirty="0">
                <a:latin typeface="Bookman Old Style" panose="02050604050505020204" pitchFamily="18" charset="0"/>
              </a:rPr>
              <a:t>Anahtar Kelimeler:</a:t>
            </a:r>
            <a:r>
              <a:rPr lang="tr-TR" sz="3200" dirty="0">
                <a:latin typeface="Bookman Old Style" panose="02050604050505020204" pitchFamily="18" charset="0"/>
              </a:rPr>
              <a:t> Çalışmayı Tanımlayacak 3-5 Anahtar Kelime Verilmelidir (Kelimelerin İlk Harfi Büyük Devamı Küçük Harf).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45B6D17-61DF-1AB9-6764-CED12322B69F}"/>
              </a:ext>
            </a:extLst>
          </p:cNvPr>
          <p:cNvSpPr txBox="1"/>
          <p:nvPr/>
        </p:nvSpPr>
        <p:spPr>
          <a:xfrm>
            <a:off x="1338004" y="15335576"/>
            <a:ext cx="1025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Bookman Old Style" panose="02050604050505020204" pitchFamily="18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F8B6943-1548-6163-812C-07FEAA2663F5}"/>
              </a:ext>
            </a:extLst>
          </p:cNvPr>
          <p:cNvSpPr txBox="1"/>
          <p:nvPr/>
        </p:nvSpPr>
        <p:spPr>
          <a:xfrm>
            <a:off x="899696" y="15487976"/>
            <a:ext cx="11520000" cy="1980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Bookman Old Style" panose="02050604050505020204" pitchFamily="18" charset="0"/>
              </a:rPr>
              <a:t>Amaç:</a:t>
            </a:r>
            <a:r>
              <a:rPr lang="tr-TR" sz="4000" dirty="0">
                <a:latin typeface="Bookman Old Style" panose="02050604050505020204" pitchFamily="18" charset="0"/>
              </a:rPr>
              <a:t> </a:t>
            </a:r>
          </a:p>
          <a:p>
            <a:endParaRPr lang="tr-TR" sz="4000" dirty="0">
              <a:latin typeface="Bookman Old Style" panose="02050604050505020204" pitchFamily="18" charset="0"/>
            </a:endParaRPr>
          </a:p>
          <a:p>
            <a:r>
              <a:rPr lang="tr-TR" sz="4000" b="1" dirty="0">
                <a:latin typeface="Bookman Old Style" panose="02050604050505020204" pitchFamily="18" charset="0"/>
              </a:rPr>
              <a:t>Yöntem:</a:t>
            </a:r>
            <a:r>
              <a:rPr lang="tr-TR" sz="4000" dirty="0">
                <a:latin typeface="Bookman Old Style" panose="02050604050505020204" pitchFamily="18" charset="0"/>
              </a:rPr>
              <a:t> </a:t>
            </a:r>
          </a:p>
          <a:p>
            <a:endParaRPr lang="tr-TR" sz="4000" b="1" dirty="0">
              <a:latin typeface="Bookman Old Style" panose="02050604050505020204" pitchFamily="18" charset="0"/>
            </a:endParaRPr>
          </a:p>
          <a:p>
            <a:r>
              <a:rPr lang="tr-TR" sz="4000" b="1" dirty="0">
                <a:latin typeface="Bookman Old Style" panose="02050604050505020204" pitchFamily="18" charset="0"/>
              </a:rPr>
              <a:t>Bulgular:</a:t>
            </a:r>
            <a:r>
              <a:rPr lang="tr-TR" sz="4000" dirty="0">
                <a:latin typeface="Bookman Old Style" panose="02050604050505020204" pitchFamily="18" charset="0"/>
              </a:rPr>
              <a:t> </a:t>
            </a:r>
          </a:p>
          <a:p>
            <a:endParaRPr lang="tr-TR" sz="4000" dirty="0">
              <a:latin typeface="Bookman Old Style" panose="020506040505050202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E7A04015-613F-112E-73C0-C298740DB229}"/>
              </a:ext>
            </a:extLst>
          </p:cNvPr>
          <p:cNvSpPr txBox="1"/>
          <p:nvPr/>
        </p:nvSpPr>
        <p:spPr>
          <a:xfrm>
            <a:off x="12780280" y="23767976"/>
            <a:ext cx="11520000" cy="57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Bookman Old Style" panose="02050604050505020204" pitchFamily="18" charset="0"/>
              </a:rPr>
              <a:t>SONUÇ</a:t>
            </a:r>
            <a:endParaRPr lang="tr-TR" sz="4000" dirty="0">
              <a:latin typeface="Bookman Old Style" panose="02050604050505020204" pitchFamily="18" charset="0"/>
            </a:endParaRPr>
          </a:p>
          <a:p>
            <a:endParaRPr lang="tr-TR" sz="4000" dirty="0">
              <a:latin typeface="Bookman Old Style" panose="02050604050505020204" pitchFamily="18" charset="0"/>
            </a:endParaRPr>
          </a:p>
        </p:txBody>
      </p:sp>
      <p:pic>
        <p:nvPicPr>
          <p:cNvPr id="32" name="Grafik 31" descr="Banliyö manzarası düz dolguyla">
            <a:extLst>
              <a:ext uri="{FF2B5EF4-FFF2-40B4-BE49-F238E27FC236}">
                <a16:creationId xmlns:a16="http://schemas.microsoft.com/office/drawing/2014/main" id="{1303AA4B-5FF2-8AA7-792B-EDA3A04676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2108" y="15556043"/>
            <a:ext cx="3600000" cy="3600000"/>
          </a:xfrm>
          <a:prstGeom prst="rect">
            <a:avLst/>
          </a:prstGeom>
        </p:spPr>
      </p:pic>
      <p:pic>
        <p:nvPicPr>
          <p:cNvPr id="22" name="Grafik 21" descr="Atom düz dolguyla">
            <a:extLst>
              <a:ext uri="{FF2B5EF4-FFF2-40B4-BE49-F238E27FC236}">
                <a16:creationId xmlns:a16="http://schemas.microsoft.com/office/drawing/2014/main" id="{A6C3E74D-31ED-8E2C-A10A-E5B5B3F114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8409" y="20447834"/>
            <a:ext cx="6354046" cy="6354046"/>
          </a:xfrm>
          <a:prstGeom prst="rect">
            <a:avLst/>
          </a:prstGeom>
        </p:spPr>
      </p:pic>
      <p:pic>
        <p:nvPicPr>
          <p:cNvPr id="26" name="Grafik 25" descr="Yukarı eğilimli çubuk grafik düz dolguyla">
            <a:extLst>
              <a:ext uri="{FF2B5EF4-FFF2-40B4-BE49-F238E27FC236}">
                <a16:creationId xmlns:a16="http://schemas.microsoft.com/office/drawing/2014/main" id="{0A483392-5EE2-8FBF-B179-636142926E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5313" y="19039347"/>
            <a:ext cx="3600000" cy="3600000"/>
          </a:xfrm>
          <a:prstGeom prst="rect">
            <a:avLst/>
          </a:prstGeom>
        </p:spPr>
      </p:pic>
      <p:pic>
        <p:nvPicPr>
          <p:cNvPr id="28" name="Grafik 27" descr="Beher düz dolguyla">
            <a:extLst>
              <a:ext uri="{FF2B5EF4-FFF2-40B4-BE49-F238E27FC236}">
                <a16:creationId xmlns:a16="http://schemas.microsoft.com/office/drawing/2014/main" id="{1CE9096A-C6EA-B0DA-2398-CB2AFCB105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76681" y="20024857"/>
            <a:ext cx="3600000" cy="3600000"/>
          </a:xfrm>
          <a:prstGeom prst="rect">
            <a:avLst/>
          </a:prstGeom>
        </p:spPr>
      </p:pic>
      <p:pic>
        <p:nvPicPr>
          <p:cNvPr id="30" name="Grafik 29" descr="Kafa içinde beyin düz dolguyla">
            <a:extLst>
              <a:ext uri="{FF2B5EF4-FFF2-40B4-BE49-F238E27FC236}">
                <a16:creationId xmlns:a16="http://schemas.microsoft.com/office/drawing/2014/main" id="{64180139-2C05-185C-5AAE-10AA0C2F14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61273" y="14922155"/>
            <a:ext cx="3600000" cy="3600000"/>
          </a:xfrm>
          <a:prstGeom prst="rect">
            <a:avLst/>
          </a:prstGeom>
        </p:spPr>
      </p:pic>
      <p:pic>
        <p:nvPicPr>
          <p:cNvPr id="24" name="Grafik 23" descr="Aşağı Eğilimli Çubuk Grafik düz dolguyla">
            <a:extLst>
              <a:ext uri="{FF2B5EF4-FFF2-40B4-BE49-F238E27FC236}">
                <a16:creationId xmlns:a16="http://schemas.microsoft.com/office/drawing/2014/main" id="{D5EC1224-FB0A-A0F6-690E-F87C94BA07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696" y="27286330"/>
            <a:ext cx="6354046" cy="6354046"/>
          </a:xfrm>
          <a:prstGeom prst="rect">
            <a:avLst/>
          </a:prstGeom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25DBE7D1-85F0-5578-D6B3-591B561E3EA6}"/>
              </a:ext>
            </a:extLst>
          </p:cNvPr>
          <p:cNvSpPr txBox="1"/>
          <p:nvPr/>
        </p:nvSpPr>
        <p:spPr>
          <a:xfrm>
            <a:off x="12780280" y="30247975"/>
            <a:ext cx="11520000" cy="50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4000" b="1">
                <a:latin typeface="Bookman Old Style" panose="02050604050505020204" pitchFamily="18" charset="0"/>
              </a:rPr>
              <a:t>KAYNAKÇA</a:t>
            </a:r>
            <a:endParaRPr lang="tr-TR" sz="4000" dirty="0">
              <a:latin typeface="Bookman Old Style" panose="02050604050505020204" pitchFamily="18" charset="0"/>
            </a:endParaRPr>
          </a:p>
          <a:p>
            <a:endParaRPr lang="tr-TR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80</Words>
  <Application>Microsoft Office PowerPoint</Application>
  <PresentationFormat>Özel</PresentationFormat>
  <Paragraphs>21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Office Teması</vt:lpstr>
      <vt:lpstr>POSTER SUNUM BAŞLIĞI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akkaya</dc:creator>
  <cp:lastModifiedBy>abdullah akkaya</cp:lastModifiedBy>
  <cp:revision>1</cp:revision>
  <dcterms:created xsi:type="dcterms:W3CDTF">2026-03-25T15:03:20Z</dcterms:created>
  <dcterms:modified xsi:type="dcterms:W3CDTF">2026-03-25T16:39:08Z</dcterms:modified>
</cp:coreProperties>
</file>